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217"/>
            <a:ext cx="9118241" cy="534473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87909" y="242380"/>
            <a:ext cx="5847009" cy="3255264"/>
          </a:xfrm>
        </p:spPr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SIROMAŠTVO U SVIJETU </a:t>
            </a:r>
            <a:endParaRPr lang="hr-H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341198" y="4893347"/>
            <a:ext cx="7850802" cy="116719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b="1" dirty="0" smtClean="0">
                <a:solidFill>
                  <a:srgbClr val="000000"/>
                </a:solidFill>
              </a:rPr>
              <a:t>IZRADILE:       Laura Jurčić </a:t>
            </a:r>
          </a:p>
          <a:p>
            <a:pPr algn="r"/>
            <a:r>
              <a:rPr lang="hr-HR" b="1" dirty="0" smtClean="0">
                <a:solidFill>
                  <a:srgbClr val="000000"/>
                </a:solidFill>
              </a:rPr>
              <a:t>    </a:t>
            </a:r>
            <a:r>
              <a:rPr lang="hr-HR" b="1" dirty="0" err="1" smtClean="0">
                <a:solidFill>
                  <a:srgbClr val="000000"/>
                </a:solidFill>
              </a:rPr>
              <a:t>Mia</a:t>
            </a:r>
            <a:r>
              <a:rPr lang="hr-HR" b="1" dirty="0" smtClean="0">
                <a:solidFill>
                  <a:srgbClr val="000000"/>
                </a:solidFill>
              </a:rPr>
              <a:t> Marija Miljanić</a:t>
            </a:r>
          </a:p>
          <a:p>
            <a:pPr algn="r"/>
            <a:r>
              <a:rPr lang="hr-HR" b="1" dirty="0" smtClean="0">
                <a:solidFill>
                  <a:srgbClr val="000000"/>
                </a:solidFill>
              </a:rPr>
              <a:t>Josipa Groznica 2.e </a:t>
            </a:r>
            <a:endParaRPr lang="hr-H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926" y="604684"/>
            <a:ext cx="9938216" cy="3984709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0000"/>
                </a:solidFill>
              </a:rPr>
              <a:t>IAKO SE  NA OVAJ DAN OBILJEŽAVA MEĐUNARODNI DAN SIROMAŠTVA, TREBALI BISMO BITI SVJESNI OVOG VELIKOG SOCIJALNOG PROBLEMA SVAKI DAN I TREBALI BISMO BITI SOLIDARNI SA SVIMA ONIMA KOJI SE BORE S TIM PROBLEMOM</a:t>
            </a:r>
            <a:br>
              <a:rPr lang="hr-HR" dirty="0" smtClean="0">
                <a:solidFill>
                  <a:srgbClr val="000000"/>
                </a:solidFill>
              </a:rPr>
            </a:br>
            <a:endParaRPr lang="hr-HR" dirty="0">
              <a:solidFill>
                <a:srgbClr val="00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956" y="3422937"/>
            <a:ext cx="3288890" cy="34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5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9922" cy="3004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242" y="4088727"/>
            <a:ext cx="4307758" cy="27692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914" y="2241755"/>
            <a:ext cx="4072150" cy="2641789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503561" y="4883544"/>
            <a:ext cx="5679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/>
              <a:t>HVALA NA GLEDANJU!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89865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545" y="767419"/>
            <a:ext cx="4261362" cy="1305274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>SIROMAŠTVO</a:t>
            </a:r>
            <a:endParaRPr lang="hr-HR" sz="4400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942" r="1194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03031" y="2072693"/>
            <a:ext cx="3296992" cy="3742891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r-HR" sz="1800" dirty="0"/>
              <a:t>Siromaštvo je termin koji se najčešće koristi za nedostatak osnovnih uvjeta za život. </a:t>
            </a:r>
            <a:endParaRPr lang="hr-HR" sz="1800" dirty="0" smtClean="0"/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r-HR" sz="1800" dirty="0" smtClean="0"/>
              <a:t>Biti </a:t>
            </a:r>
            <a:r>
              <a:rPr lang="hr-HR" sz="1800" dirty="0"/>
              <a:t>siromašan znači ne imati dovoljno novaca (ili nekih drugih sredstava) za priuštiti si osnovne ljudske potrebe kao što su hrana, piće, dom itd</a:t>
            </a:r>
            <a:r>
              <a:rPr lang="hr-HR" sz="1800" dirty="0" smtClean="0"/>
              <a:t>.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r-HR" sz="1800" dirty="0"/>
              <a:t>Mnogo ljudi u raznim državama diljem svijeta živi u siromaštvu, osobito u nerazvijenim područjima Afrike, Latinske Amerike i Azije.</a:t>
            </a:r>
          </a:p>
        </p:txBody>
      </p:sp>
    </p:spTree>
    <p:extLst>
      <p:ext uri="{BB962C8B-B14F-4D97-AF65-F5344CB8AC3E}">
        <p14:creationId xmlns:p14="http://schemas.microsoft.com/office/powerpoint/2010/main" val="418687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 idx="4294967295"/>
          </p:nvPr>
        </p:nvSpPr>
        <p:spPr>
          <a:xfrm>
            <a:off x="193184" y="-1439248"/>
            <a:ext cx="9066727" cy="4681538"/>
          </a:xfrm>
        </p:spPr>
        <p:txBody>
          <a:bodyPr/>
          <a:lstStyle/>
          <a:p>
            <a:r>
              <a:rPr lang="hr-HR" dirty="0" smtClean="0">
                <a:solidFill>
                  <a:srgbClr val="000000"/>
                </a:solidFill>
              </a:rPr>
              <a:t>Siromaštvo je globalni problem koji zahvaća velik postotak ljudi od kojih mnogi žive s čak manje od 1 USD dnevno </a:t>
            </a:r>
            <a:endParaRPr lang="hr-HR" dirty="0">
              <a:solidFill>
                <a:srgbClr val="000000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900" y="1249251"/>
            <a:ext cx="8280328" cy="53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18" y="3770953"/>
            <a:ext cx="4171950" cy="27827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14" y="1565923"/>
            <a:ext cx="3876253" cy="256705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387" y="371722"/>
            <a:ext cx="4086463" cy="2190344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>
            <a:off x="435955" y="266565"/>
            <a:ext cx="418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0000"/>
                </a:solidFill>
              </a:rPr>
              <a:t>U razvijenim zemljama krajnji oblik siromaštva uglavnom ne postoji</a:t>
            </a:r>
            <a:endParaRPr lang="hr-HR" sz="2400" b="1" dirty="0">
              <a:solidFill>
                <a:srgbClr val="00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585025" y="4415919"/>
            <a:ext cx="4546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0000"/>
                </a:solidFill>
              </a:rPr>
              <a:t>Otprilike 47 milijuna  ( gotovo 1/6 svjetskog stanovništva) nema zdravstveno osiguranje i nailazi na mnogo poteškoća pri ostvarivanju prava na elementarnu zdravstvenu skrb</a:t>
            </a:r>
            <a:endParaRPr lang="hr-HR" sz="2400" b="1" dirty="0">
              <a:solidFill>
                <a:srgbClr val="00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4518558" y="2570624"/>
            <a:ext cx="4934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rgbClr val="000000"/>
                </a:solidFill>
              </a:rPr>
              <a:t>U svijetu je trećina uhranjena, trećina je pothranjena a trećina gladuje</a:t>
            </a:r>
            <a:endParaRPr lang="hr-HR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3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50007"/>
            <a:ext cx="3425780" cy="4875014"/>
          </a:xfrm>
        </p:spPr>
        <p:txBody>
          <a:bodyPr>
            <a:normAutofit/>
          </a:bodyPr>
          <a:lstStyle/>
          <a:p>
            <a: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r-H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Glad je najrazornije oružje masovnog uništenja na našem planetu, ona ne ubija vojnike, već ubija nevinu djecu.”</a:t>
            </a:r>
            <a:b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hr-HR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Luiz</a:t>
            </a:r>
            <a: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1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Inacio</a:t>
            </a:r>
            <a:r>
              <a:rPr lang="hr-HR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Lula da Silva </a:t>
            </a:r>
            <a:endParaRPr lang="hr-HR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216" y="1101507"/>
            <a:ext cx="8228754" cy="462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12954" y="250723"/>
            <a:ext cx="768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/>
              <a:t>U svijetu više od 183 milijuna djece ima puno manju težinu od normalne. </a:t>
            </a: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412954" y="1076596"/>
            <a:ext cx="8937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b="1" dirty="0" smtClean="0"/>
              <a:t>Sve higijensko-prehrambene cijelog svijeta koštale bi samo 1,3 bilijun dolara, toliko </a:t>
            </a:r>
            <a:r>
              <a:rPr lang="hr-HR" sz="2800" b="1" dirty="0"/>
              <a:t>E</a:t>
            </a:r>
            <a:r>
              <a:rPr lang="hr-HR" sz="2800" b="1" dirty="0" smtClean="0"/>
              <a:t>uropljani i stanovnici SAD-a potroše na parfeme godišnje </a:t>
            </a:r>
            <a:endParaRPr lang="hr-HR" sz="2800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4" y="2709555"/>
            <a:ext cx="5715000" cy="38576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405" y="3112326"/>
            <a:ext cx="5450144" cy="305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4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362308" y="3707"/>
            <a:ext cx="8516938" cy="1450699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Burundi – najsiromašnija zemlja svijeta</a:t>
            </a:r>
            <a:endParaRPr lang="hr-HR" sz="40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298495" y="1326524"/>
            <a:ext cx="6027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Burundi je država u istočnoj Africi bez izlaza na more</a:t>
            </a:r>
            <a:r>
              <a:rPr lang="hr-HR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 </a:t>
            </a:r>
            <a:r>
              <a:rPr lang="hr-HR" sz="2000" dirty="0"/>
              <a:t>Graniči s Ruandom na sjeveru, Tanzanijom na istoku i DR Kongom na zapadu. 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Prema </a:t>
            </a:r>
            <a:r>
              <a:rPr lang="hr-HR" sz="2000" dirty="0"/>
              <a:t>nekim podacima, Burundi je najsiromašnija zemlja na svijetu.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08" y="1326524"/>
            <a:ext cx="5644434" cy="259644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89397" y="5679583"/>
            <a:ext cx="4159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Zemlja s najnižim BDP-om po glavi stanovnika. U godinu dana stanovnik zaradit otprilike 90 dolara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091707" y="4468969"/>
            <a:ext cx="5383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Perspektiva te zemlje je nikakva, kriminal je opustošio sve što postoji, banke ne funkcioniraju, a očaj stvoren diktatorskim režimima  unazad 40 godina nezamisliv je.</a:t>
            </a:r>
            <a:endParaRPr lang="hr-HR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95" y="3379681"/>
            <a:ext cx="5245767" cy="21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3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1076631" y="530942"/>
            <a:ext cx="10456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ZAŠTO OD GLADI UMRE VIŠE OD 1000 MILIJUNA DJECE GODIŠNJE?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ZAŠTO NITI JEDNA ZEMLJA IZ G7 NE DAJE NE DAJE POMOĆ ZA RAZVOJ SIROMAŠNIH ZEMALJA?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ZAŠTO OD BOGINJA SVAKE MINUTE UMRE BAREM 1 DJETE, DOK CJEPIVO PROTIV BOGINJA KOŠTA 1 DPOLAR PO DJETETU?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ZAŠTO SE NE SMANJE TROŠKOVI VOJSKE ZA KOJE SE IZDVAJA 780 MLRD. DOLARA GODIŠNJE?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/>
                </a:solidFill>
              </a:rPr>
              <a:t>ZAŠTO SE NE MOŽE IZDVOJITI SAMO 40 MLRD ZA ZADOVOLJENJE OSOBNIH POTREBA KAO ŠTO SU HRANA, PIĆE, HIGIJENSKE POTREBE I OSNOVNO OBRAZOVANJE ZA SVE ?</a:t>
            </a:r>
            <a:endParaRPr lang="hr-HR" sz="2400" b="1" dirty="0">
              <a:solidFill>
                <a:schemeClr val="bg1"/>
              </a:solidFill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3259394" y="5943600"/>
            <a:ext cx="7093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PITANJE JE ZAŠTO?</a:t>
            </a:r>
            <a:endParaRPr lang="hr-HR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185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864109"/>
            <a:ext cx="3406877" cy="5120640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Međunarodni dan borbe protiv siromaštva </a:t>
            </a:r>
            <a:endParaRPr lang="hr-HR" sz="40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>
                <a:solidFill>
                  <a:srgbClr val="000000"/>
                </a:solidFill>
              </a:rPr>
              <a:t>Svake godine 17. listopada diljem svijeta obilježava se Međunarodni dan borbe protiv siromaštva i socijalne isključenosti</a:t>
            </a:r>
            <a:r>
              <a:rPr lang="hr-HR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r-HR" sz="2400" dirty="0">
                <a:solidFill>
                  <a:srgbClr val="000000"/>
                </a:solidFill>
              </a:rPr>
              <a:t>Međunarodni dan borbe protiv siromaštva prvi je put obilježen prosvjedom ljudi u Parizu 17. listopada 1987. godine, kada je više od 100.000 ljudi glasno izjavilo da je siromaštvo kršenje ljudskih prava i da se moraju poduzeti koraci za rješavanje tog problema</a:t>
            </a:r>
            <a:r>
              <a:rPr lang="hr-HR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hr-HR" sz="2400" dirty="0">
                <a:solidFill>
                  <a:srgbClr val="000000"/>
                </a:solidFill>
              </a:rPr>
              <a:t>Svrha obilježavanja </a:t>
            </a:r>
            <a:r>
              <a:rPr lang="hr-HR" sz="2400" dirty="0" smtClean="0">
                <a:solidFill>
                  <a:srgbClr val="000000"/>
                </a:solidFill>
              </a:rPr>
              <a:t>ovog dana je istaknuti siromaštvo i </a:t>
            </a:r>
            <a:r>
              <a:rPr lang="hr-HR" sz="2400" dirty="0">
                <a:solidFill>
                  <a:srgbClr val="000000"/>
                </a:solidFill>
              </a:rPr>
              <a:t>socijalnu isključenost kao glavni socijalni problem</a:t>
            </a:r>
            <a:r>
              <a:rPr lang="hr-HR" sz="2400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8573771"/>
      </p:ext>
    </p:extLst>
  </p:cSld>
  <p:clrMapOvr>
    <a:masterClrMapping/>
  </p:clrMapOvr>
</p:sld>
</file>

<file path=ppt/theme/theme1.xml><?xml version="1.0" encoding="utf-8"?>
<a:theme xmlns:a="http://schemas.openxmlformats.org/drawingml/2006/main" name="Okvir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Okvir</Template>
  <TotalTime>980</TotalTime>
  <Words>503</Words>
  <Application>Microsoft Office PowerPoint</Application>
  <PresentationFormat>Široki zaslon</PresentationFormat>
  <Paragraphs>38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Corbel</vt:lpstr>
      <vt:lpstr>Wingdings</vt:lpstr>
      <vt:lpstr>Wingdings 2</vt:lpstr>
      <vt:lpstr>Okvir</vt:lpstr>
      <vt:lpstr>SIROMAŠTVO U SVIJETU </vt:lpstr>
      <vt:lpstr>SIROMAŠTVO</vt:lpstr>
      <vt:lpstr>Siromaštvo je globalni problem koji zahvaća velik postotak ljudi od kojih mnogi žive s čak manje od 1 USD dnevno </vt:lpstr>
      <vt:lpstr>PowerPointova prezentacija</vt:lpstr>
      <vt:lpstr>„ Glad je najrazornije oružje masovnog uništenja na našem planetu, ona ne ubija vojnike, već ubija nevinu djecu.” - Luiz Inacio Lula da Silva </vt:lpstr>
      <vt:lpstr>PowerPointova prezentacija</vt:lpstr>
      <vt:lpstr>Burundi – najsiromašnija zemlja svijeta</vt:lpstr>
      <vt:lpstr>PowerPointova prezentacija</vt:lpstr>
      <vt:lpstr>Međunarodni dan borbe protiv siromaštva </vt:lpstr>
      <vt:lpstr>IAKO SE  NA OVAJ DAN OBILJEŽAVA MEĐUNARODNI DAN SIROMAŠTVA, TREBALI BISMO BITI SVJESNI OVOG VELIKOG SOCIJALNOG PROBLEMA SVAKI DAN I TREBALI BISMO BITI SOLIDARNI SA SVIMA ONIMA KOJI SE BORE S TIM PROBLEMOM 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SIROMAŠTVO U SVIJETU</dc:title>
  <dc:creator>Korisnik</dc:creator>
  <cp:lastModifiedBy>Korisnik</cp:lastModifiedBy>
  <cp:revision>16</cp:revision>
  <dcterms:created xsi:type="dcterms:W3CDTF">2020-10-15T06:57:44Z</dcterms:created>
  <dcterms:modified xsi:type="dcterms:W3CDTF">2020-10-16T09:23:21Z</dcterms:modified>
</cp:coreProperties>
</file>