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58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5F8750-61E4-4AB2-8935-F111C2DF3E20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C751AE-5F5C-4723-97F4-85A0D6FA46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Motivacija za čitanje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misle.</a:t>
            </a:r>
            <a:endParaRPr lang="hr-HR" dirty="0"/>
          </a:p>
        </p:txBody>
      </p:sp>
      <p:pic>
        <p:nvPicPr>
          <p:cNvPr id="4" name="Rezervirano mjesto sadržaja 3" descr="29913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64493" y="1527175"/>
            <a:ext cx="297850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pic>
        <p:nvPicPr>
          <p:cNvPr id="4" name="Rezervirano mjesto sadržaja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844824"/>
            <a:ext cx="3453514" cy="34689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pic>
        <p:nvPicPr>
          <p:cNvPr id="4" name="Rezervirano mjesto sadržaja 3" descr="DUNDO MAROJ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57095" y="1527175"/>
            <a:ext cx="259329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pic>
        <p:nvPicPr>
          <p:cNvPr id="4" name="Rezervirano mjesto sadržaja 3" descr="Punoglavc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1" y="1988840"/>
            <a:ext cx="2400267" cy="360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Što u pričama privlači vašu pažnju?</a:t>
            </a:r>
          </a:p>
          <a:p>
            <a:r>
              <a:rPr lang="hr-HR" dirty="0" smtClean="0"/>
              <a:t>Zašto odustajete od čitanja </a:t>
            </a:r>
            <a:r>
              <a:rPr lang="hr-HR" smtClean="0"/>
              <a:t>knjige</a:t>
            </a:r>
            <a:r>
              <a:rPr lang="hr-HR" smtClean="0"/>
              <a:t>/”gutate” </a:t>
            </a:r>
            <a:r>
              <a:rPr lang="hr-HR" dirty="0" smtClean="0"/>
              <a:t>knjigu u kratkom vremenu?</a:t>
            </a:r>
          </a:p>
          <a:p>
            <a:r>
              <a:rPr lang="hr-HR" dirty="0" smtClean="0"/>
              <a:t>Kakve početke smatrate zanimljivima?</a:t>
            </a:r>
          </a:p>
          <a:p>
            <a:r>
              <a:rPr lang="hr-HR" dirty="0" smtClean="0"/>
              <a:t>Koliko ste knjiga pročitali u zadnjih mjesec dana?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Simbolika naslova na različite je načine povezana s </a:t>
            </a:r>
            <a:r>
              <a:rPr lang="hr-HR" dirty="0" err="1" smtClean="0"/>
              <a:t>Beatrice</a:t>
            </a:r>
            <a:r>
              <a:rPr lang="hr-HR" dirty="0" smtClean="0"/>
              <a:t> – djevojkom crvene kose i bijele krvi – koja je određena ovim dvjema bojama. Koliko god se Leo borio da kod </a:t>
            </a:r>
            <a:r>
              <a:rPr lang="hr-HR" dirty="0" err="1" smtClean="0"/>
              <a:t>Beatrice</a:t>
            </a:r>
            <a:r>
              <a:rPr lang="hr-HR" dirty="0" smtClean="0"/>
              <a:t> prevlada njena prirodna crvena boja, ona ipak iz dana u dan sve više bijeli. </a:t>
            </a:r>
            <a:r>
              <a:rPr lang="hr-HR" dirty="0" err="1" smtClean="0"/>
              <a:t>Beatrice</a:t>
            </a:r>
            <a:r>
              <a:rPr lang="hr-HR" dirty="0" smtClean="0"/>
              <a:t> je crvena zbog ljubavi i strasti koju Leo osjeća prema njoj, ali bijela zbog bolesti koja ju polako savladava… Ovo ipak nije knjiga o </a:t>
            </a:r>
            <a:r>
              <a:rPr lang="hr-HR" dirty="0" err="1" smtClean="0"/>
              <a:t>Beatrice</a:t>
            </a:r>
            <a:r>
              <a:rPr lang="hr-HR" dirty="0" smtClean="0"/>
              <a:t> –ovo je knjiga o Leu. Maštajući o </a:t>
            </a:r>
            <a:r>
              <a:rPr lang="hr-HR" dirty="0" err="1" smtClean="0"/>
              <a:t>Beatrice</a:t>
            </a:r>
            <a:r>
              <a:rPr lang="hr-HR" dirty="0" smtClean="0"/>
              <a:t>, on skuplja hrabrost za dan kada će joj prići i položiti joj svoju ljubav pred noge. Strastveni Leo će u samo jednoj godini svoga života naučiti kako bezuvjetno voljeti i pritom sebe potpuno davati </a:t>
            </a:r>
            <a:r>
              <a:rPr lang="hr-HR" dirty="0" err="1" smtClean="0"/>
              <a:t>..</a:t>
            </a:r>
            <a:r>
              <a:rPr lang="hr-HR" dirty="0" smtClean="0"/>
              <a:t>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Dakle, za doba markiza </a:t>
            </a:r>
            <a:r>
              <a:rPr lang="hr-HR" dirty="0" err="1" smtClean="0"/>
              <a:t>Azza</a:t>
            </a:r>
            <a:r>
              <a:rPr lang="hr-HR" dirty="0" smtClean="0"/>
              <a:t> od </a:t>
            </a:r>
            <a:r>
              <a:rPr lang="hr-HR" dirty="0" err="1" smtClean="0"/>
              <a:t>Ferrare</a:t>
            </a:r>
            <a:r>
              <a:rPr lang="hr-HR" dirty="0" smtClean="0"/>
              <a:t> neki trgovac, zvan </a:t>
            </a:r>
            <a:r>
              <a:rPr lang="hr-HR" dirty="0" err="1" smtClean="0"/>
              <a:t>Rinaldo</a:t>
            </a:r>
            <a:r>
              <a:rPr lang="hr-HR" dirty="0" smtClean="0"/>
              <a:t> d`</a:t>
            </a:r>
            <a:r>
              <a:rPr lang="hr-HR" dirty="0" err="1" smtClean="0"/>
              <a:t>Asti</a:t>
            </a:r>
            <a:r>
              <a:rPr lang="hr-HR" dirty="0" smtClean="0"/>
              <a:t>, bijaše po svojim poslovima došao u </a:t>
            </a:r>
            <a:r>
              <a:rPr lang="hr-HR" dirty="0" err="1" smtClean="0"/>
              <a:t>Bolognu</a:t>
            </a:r>
            <a:r>
              <a:rPr lang="hr-HR" dirty="0" smtClean="0"/>
              <a:t>. Pošto je opremio svoje poslove i vraćao se svojoj kući, dogodi se te na putu iz </a:t>
            </a:r>
            <a:r>
              <a:rPr lang="hr-HR" dirty="0" err="1" smtClean="0"/>
              <a:t>Ferrare</a:t>
            </a:r>
            <a:r>
              <a:rPr lang="hr-HR" dirty="0" smtClean="0"/>
              <a:t> prema Veroni namjeri na neke opake ljude, po vanjštini trgovce, a bijahu drumski razbojnici. </a:t>
            </a:r>
            <a:r>
              <a:rPr lang="hr-HR" dirty="0" err="1" smtClean="0"/>
              <a:t>Rinaldo</a:t>
            </a:r>
            <a:r>
              <a:rPr lang="hr-HR" dirty="0" smtClean="0"/>
              <a:t> rasprede s njima razgovor i neoprezno im se pridruži. A ovi, </a:t>
            </a:r>
            <a:r>
              <a:rPr lang="hr-HR" dirty="0" err="1" smtClean="0"/>
              <a:t>videći</a:t>
            </a:r>
            <a:r>
              <a:rPr lang="hr-HR" dirty="0" smtClean="0"/>
              <a:t> da je trgovac i sudeći da ima pri sebi novaca, odluče da ga okradu čim im se pruži prilika; pa da ne bi posumnjao u njih, počnu, kao skromni i čestiti putnici, raspravljati o poštenju i drugarstvu, prikazujući se, koliko su mogli i umjeli, prema njemu susretljivi i ponizni.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Edip je bio tebanski kralj. No</a:t>
            </a:r>
            <a:r>
              <a:rPr lang="hr-HR" sz="2400" dirty="0" smtClean="0"/>
              <a:t>,</a:t>
            </a:r>
            <a:r>
              <a:rPr lang="vi-VN" sz="2400" dirty="0" smtClean="0"/>
              <a:t> nakon Edipove smrti, Polinik i Eteoklo, Antigonina </a:t>
            </a:r>
            <a:r>
              <a:rPr lang="hr-HR" sz="2400" dirty="0" smtClean="0"/>
              <a:t> i </a:t>
            </a:r>
            <a:r>
              <a:rPr lang="hr-HR" sz="2400" dirty="0" err="1" smtClean="0"/>
              <a:t>Izmenina</a:t>
            </a:r>
            <a:r>
              <a:rPr lang="hr-HR" sz="2400" dirty="0" smtClean="0"/>
              <a:t> </a:t>
            </a:r>
            <a:r>
              <a:rPr lang="vi-VN" sz="2400" dirty="0" smtClean="0"/>
              <a:t>braća, poubijaju se s ciljem kako bi se netko od njih dočepao vlasti.Tada na tebansko prijestolje dolazi Kreont, Antigonin ujak. On naređuje da se kralj Edip pokopa s počastima. Isto tako Polinika proglašava izdajnikom domovine te zabranjuje njegov pokop pod prijetnjom smrti.</a:t>
            </a:r>
            <a:r>
              <a:rPr lang="hr-HR" sz="2400" dirty="0" smtClean="0"/>
              <a:t> </a:t>
            </a:r>
            <a:r>
              <a:rPr lang="vi-VN" sz="2400" dirty="0" smtClean="0"/>
              <a:t>Izmena se odlučuje prikloniti onome što je Kreont naredio, dok se Antigona ne može suzdržati i želi da se Polinik pokopa i posipa prahom kako bi se njegova duša smirila.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Mladi dubrovački plemići Vlaho, Miho i </a:t>
            </a:r>
            <a:r>
              <a:rPr lang="hr-HR" dirty="0" err="1" smtClean="0"/>
              <a:t>Dživo</a:t>
            </a:r>
            <a:r>
              <a:rPr lang="hr-HR" dirty="0" smtClean="0"/>
              <a:t> se sreću na ulici u noći (nakon što su se iskrali iz svojih domova), za vrijeme karnevala te se  odlučuju našaliti sa strancem koji je ranije došao u grad, a nije imao gdje prenoćiti pa je ostao spavati kraj gradske fontane (starijim trgovcem koji je došao trgovati svojim proizvodima)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 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Mogu se do najsitnije pojedinosti sjetiti tog ljeta 1975…</a:t>
            </a:r>
          </a:p>
          <a:p>
            <a:pPr>
              <a:buNone/>
            </a:pPr>
            <a:r>
              <a:rPr lang="hr-HR" dirty="0" smtClean="0"/>
              <a:t>    Na sebi imam svijetloplavu haljinu s modrim cvjetićima, bijele čarape i plitke modre tenisice. Dvije plave ukosnice koje mi iznad sljepoočnica drže kosu podijeljenu po sredini tjemena slažu mi se s haljinom. Znam da sam se morala presvući, ali narančasti poni bicikl s kojim su me djed i baka dočekali, njihov dar za odličan uspjeh na kraju šestog razreda, tako je </a:t>
            </a:r>
            <a:r>
              <a:rPr lang="hr-HR" dirty="0" err="1" smtClean="0"/>
              <a:t>lijepbda</a:t>
            </a:r>
            <a:r>
              <a:rPr lang="hr-HR" dirty="0" smtClean="0"/>
              <a:t> upravo nisam mogla dočekati da se provozam na njemu. Tek smo došli u B., još dok su mama i tata nosili naše torbe u kuću, djed i ja smo se uputili na rijeku.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Prema kratkim ulomcima nastavite priču</a:t>
            </a:r>
          </a:p>
          <a:p>
            <a:r>
              <a:rPr lang="hr-HR" dirty="0" smtClean="0"/>
              <a:t>Odredite redoslijed događaja</a:t>
            </a:r>
          </a:p>
          <a:p>
            <a:r>
              <a:rPr lang="hr-HR" dirty="0" smtClean="0"/>
              <a:t>Odredite žanr i temu</a:t>
            </a:r>
          </a:p>
          <a:p>
            <a:r>
              <a:rPr lang="hr-HR" dirty="0" smtClean="0"/>
              <a:t>Navedite sporedne i glavne likove</a:t>
            </a:r>
          </a:p>
          <a:p>
            <a:r>
              <a:rPr lang="hr-HR" dirty="0" smtClean="0"/>
              <a:t>Okarakterizirajte nekoliko likova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koja čitaju, postaju ljudi koji misle.</a:t>
            </a:r>
            <a:endParaRPr lang="hr-HR" dirty="0"/>
          </a:p>
        </p:txBody>
      </p:sp>
      <p:pic>
        <p:nvPicPr>
          <p:cNvPr id="4" name="Rezervirano mjesto sadržaja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739855"/>
            <a:ext cx="2592287" cy="39815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</TotalTime>
  <Words>666</Words>
  <Application>Microsoft Office PowerPoint</Application>
  <PresentationFormat>Prikaz na zaslonu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Građanski</vt:lpstr>
      <vt:lpstr>Motivacija za čitanje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koji misle.</vt:lpstr>
      <vt:lpstr>Djeca koja čitaju, postaju ljudi misle.</vt:lpstr>
      <vt:lpstr>Djeca koja čitaju, postaju ljudi koji misle.</vt:lpstr>
      <vt:lpstr>Djeca koja čitaju, postaju ljudi koji misle.</vt:lpstr>
      <vt:lpstr>Djeca koja čitaju, postaju ljudi koji misle.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Motivacija za čitanje</dc:title>
  <dc:creator>Knjižnica</dc:creator>
  <cp:lastModifiedBy>Knjižnica</cp:lastModifiedBy>
  <cp:revision>29</cp:revision>
  <dcterms:created xsi:type="dcterms:W3CDTF">2015-01-20T09:01:22Z</dcterms:created>
  <dcterms:modified xsi:type="dcterms:W3CDTF">2015-02-06T07:22:37Z</dcterms:modified>
</cp:coreProperties>
</file>